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67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15593-A961-4948-AAE2-E51B628DD0D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CB5B3-894F-4A71-8F36-EDCF012D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95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AC3C-37F7-4AE3-8BF6-0E329AA43D49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C44-6812-44F2-80F2-A08964C1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7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AC3C-37F7-4AE3-8BF6-0E329AA43D49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C44-6812-44F2-80F2-A08964C1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0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AC3C-37F7-4AE3-8BF6-0E329AA43D49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C44-6812-44F2-80F2-A08964C1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3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AC3C-37F7-4AE3-8BF6-0E329AA43D49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C44-6812-44F2-80F2-A08964C1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AC3C-37F7-4AE3-8BF6-0E329AA43D49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C44-6812-44F2-80F2-A08964C1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0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AC3C-37F7-4AE3-8BF6-0E329AA43D49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C44-6812-44F2-80F2-A08964C1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7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AC3C-37F7-4AE3-8BF6-0E329AA43D49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C44-6812-44F2-80F2-A08964C1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6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AC3C-37F7-4AE3-8BF6-0E329AA43D49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C44-6812-44F2-80F2-A08964C1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1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AC3C-37F7-4AE3-8BF6-0E329AA43D49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C44-6812-44F2-80F2-A08964C1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7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AC3C-37F7-4AE3-8BF6-0E329AA43D49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C44-6812-44F2-80F2-A08964C1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1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AC3C-37F7-4AE3-8BF6-0E329AA43D49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C44-6812-44F2-80F2-A08964C1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3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AC3C-37F7-4AE3-8BF6-0E329AA43D49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C8C44-6812-44F2-80F2-A08964C1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9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" y="285749"/>
            <a:ext cx="2166801" cy="2520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18" y="5099413"/>
            <a:ext cx="1728788" cy="148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137" y="1862191"/>
            <a:ext cx="418236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latin typeface="Arial Black" panose="020B0A04020102020204" pitchFamily="34" charset="0"/>
              </a:rPr>
              <a:t>Областной конкурс </a:t>
            </a:r>
          </a:p>
          <a:p>
            <a:pPr algn="ctr"/>
            <a:r>
              <a:rPr lang="ru-RU" sz="2100" dirty="0">
                <a:latin typeface="Arial Black" panose="020B0A04020102020204" pitchFamily="34" charset="0"/>
              </a:rPr>
              <a:t>«Безопасное лето </a:t>
            </a:r>
            <a:r>
              <a:rPr lang="ru-RU" sz="2100" dirty="0" smtClean="0">
                <a:latin typeface="Arial Black" panose="020B0A04020102020204" pitchFamily="34" charset="0"/>
              </a:rPr>
              <a:t>– 2024»</a:t>
            </a:r>
            <a:endParaRPr lang="ru-RU" sz="2100" dirty="0"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Номинация: 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Социально – значимая акция 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«Родителям о «СИМ» 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по пропаганде соблюдения правил дорожного </a:t>
            </a:r>
            <a:r>
              <a:rPr lang="ru-RU" dirty="0" smtClean="0">
                <a:latin typeface="Arial Black" panose="020B0A04020102020204" pitchFamily="34" charset="0"/>
              </a:rPr>
              <a:t>движения.</a:t>
            </a: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МБДОУ ДС «Чебурашка» </a:t>
            </a:r>
            <a:r>
              <a:rPr lang="ru-RU" dirty="0" err="1" smtClean="0">
                <a:latin typeface="Arial Black" panose="020B0A04020102020204" pitchFamily="34" charset="0"/>
              </a:rPr>
              <a:t>г.Волгодонска</a:t>
            </a:r>
            <a:endParaRPr lang="ru-RU" dirty="0">
              <a:latin typeface="Arial Black" panose="020B0A04020102020204" pitchFamily="34" charset="0"/>
            </a:endParaRPr>
          </a:p>
          <a:p>
            <a:pPr algn="r"/>
            <a:endParaRPr lang="ru-RU" sz="1500" dirty="0">
              <a:latin typeface="Arial Black" panose="020B0A04020102020204" pitchFamily="34" charset="0"/>
            </a:endParaRPr>
          </a:p>
          <a:p>
            <a:pPr algn="r"/>
            <a:endParaRPr lang="ru-RU" sz="1500" dirty="0">
              <a:latin typeface="Arial Black" panose="020B0A04020102020204" pitchFamily="34" charset="0"/>
            </a:endParaRPr>
          </a:p>
          <a:p>
            <a:pPr algn="r"/>
            <a:endParaRPr lang="ru-RU" sz="1500" dirty="0">
              <a:latin typeface="Arial Black" panose="020B0A04020102020204" pitchFamily="34" charset="0"/>
            </a:endParaRPr>
          </a:p>
          <a:p>
            <a:pPr algn="r"/>
            <a:r>
              <a:rPr lang="ru-RU" sz="1500" dirty="0">
                <a:latin typeface="Arial Black" panose="020B0A04020102020204" pitchFamily="34" charset="0"/>
              </a:rPr>
              <a:t>Подготовили: </a:t>
            </a:r>
            <a:r>
              <a:rPr lang="ru-RU" sz="1500" dirty="0" err="1">
                <a:latin typeface="Arial Black" panose="020B0A04020102020204" pitchFamily="34" charset="0"/>
              </a:rPr>
              <a:t>Фреер</a:t>
            </a:r>
            <a:r>
              <a:rPr lang="ru-RU" sz="1500" dirty="0">
                <a:latin typeface="Arial Black" panose="020B0A04020102020204" pitchFamily="34" charset="0"/>
              </a:rPr>
              <a:t> Ю.А.</a:t>
            </a:r>
          </a:p>
          <a:p>
            <a:pPr algn="r"/>
            <a:r>
              <a:rPr lang="ru-RU" sz="1500" dirty="0" err="1">
                <a:latin typeface="Arial Black" panose="020B0A04020102020204" pitchFamily="34" charset="0"/>
              </a:rPr>
              <a:t>Онищук</a:t>
            </a:r>
            <a:r>
              <a:rPr lang="ru-RU" sz="1500" dirty="0">
                <a:latin typeface="Arial Black" panose="020B0A04020102020204" pitchFamily="34" charset="0"/>
              </a:rPr>
              <a:t> В.Г.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5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9166" y="674400"/>
            <a:ext cx="55125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/>
              <a:t>1</a:t>
            </a:r>
            <a:r>
              <a:rPr lang="ru-RU" sz="1600" dirty="0"/>
              <a:t>. Цель мероприятия: привлечение внимания общественности к проблеме повышения уровня травматизма на дорогах в результате использования средств индивидуальной мобильности (СИМ).</a:t>
            </a:r>
          </a:p>
          <a:p>
            <a:pPr algn="just"/>
            <a:r>
              <a:rPr lang="ru-RU" sz="1600" dirty="0"/>
              <a:t>2. Командой ЮПИД нашего детского сада и отрядом ЮИД  школы № 18 была организована акция «Операция СИМ» . Юные участники дорожного движения узнали , что же такое СИМ, и как правильно ими пользоваться .</a:t>
            </a:r>
          </a:p>
          <a:p>
            <a:pPr algn="just"/>
            <a:r>
              <a:rPr lang="ru-RU" sz="1600" dirty="0"/>
              <a:t>3. В рамках акции проведена встреча с инспектором  по дорожному движению, в результате которой дети узнали, что с точки зрения правил дорожного движения, передвигающийся на средствах индивидуальной мобильности, считается ПЕШЕХОДОМ и подчиняется правилам пешеходов.</a:t>
            </a:r>
          </a:p>
          <a:p>
            <a:pPr algn="just"/>
            <a:r>
              <a:rPr lang="ru-RU" sz="1600" dirty="0"/>
              <a:t>4. К участию в акции были приглашены родители воспитанников, которые с удовольствием и ответственностью присылали отчеты по использованию СИМ.</a:t>
            </a:r>
          </a:p>
          <a:p>
            <a:pPr algn="just"/>
            <a:r>
              <a:rPr lang="ru-RU" sz="1600" dirty="0"/>
              <a:t>5.  Совместно с родителями был изготовлен плакат по правилам использования СИМ.</a:t>
            </a:r>
          </a:p>
          <a:p>
            <a:pPr algn="just"/>
            <a:r>
              <a:rPr lang="ru-RU" sz="1600" dirty="0"/>
              <a:t>6. В конце акции в ДОУ было проведено развлечение , в процессе которого, дошкольники закрепили правила дорожного движения и показали на практике правильность использования СИМ.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91" y="5268209"/>
            <a:ext cx="1964531" cy="1307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666206"/>
            <a:ext cx="6692527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6284" y="5871756"/>
            <a:ext cx="4467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/>
              <a:t>Встреча отряда ЮИД и команды ЮПИД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9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63" y="431075"/>
            <a:ext cx="6417128" cy="4570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4540" y="5283722"/>
            <a:ext cx="5074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/>
              <a:t>Встреча с инспектором по дорожному движению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975" y="5233206"/>
            <a:ext cx="1850231" cy="1393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8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86" y="295575"/>
            <a:ext cx="3725567" cy="3337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44" r="-556" b="16780"/>
          <a:stretch/>
        </p:blipFill>
        <p:spPr>
          <a:xfrm>
            <a:off x="300444" y="295575"/>
            <a:ext cx="3548079" cy="333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"/>
          <a:stretch/>
        </p:blipFill>
        <p:spPr>
          <a:xfrm>
            <a:off x="3254021" y="3633175"/>
            <a:ext cx="2508068" cy="3037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4229" y="4232366"/>
            <a:ext cx="264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Изготовление плаката и памяток с участием инициативной группы «Родительский патруль»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5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3" b="26943"/>
          <a:stretch/>
        </p:blipFill>
        <p:spPr>
          <a:xfrm>
            <a:off x="1510392" y="404949"/>
            <a:ext cx="6693082" cy="4250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8272" y="5295356"/>
            <a:ext cx="4330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/>
              <a:t>Участие родителей и воспитанников в акции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89" y="4967253"/>
            <a:ext cx="1628775" cy="1578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9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4" b="9345"/>
          <a:stretch/>
        </p:blipFill>
        <p:spPr>
          <a:xfrm>
            <a:off x="647875" y="494252"/>
            <a:ext cx="3658468" cy="2950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67" y="3647893"/>
            <a:ext cx="5030681" cy="2829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2504" y="3913958"/>
            <a:ext cx="1805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 по использованию СИМ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54" y="501065"/>
            <a:ext cx="3925389" cy="2944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80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240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команды ЮИД  и ЮПИД</dc:title>
  <dc:creator>пользователь</dc:creator>
  <cp:lastModifiedBy>user</cp:lastModifiedBy>
  <cp:revision>24</cp:revision>
  <dcterms:created xsi:type="dcterms:W3CDTF">2024-07-23T07:47:26Z</dcterms:created>
  <dcterms:modified xsi:type="dcterms:W3CDTF">2025-03-06T12:36:26Z</dcterms:modified>
</cp:coreProperties>
</file>