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28C0-7C66-4178-8575-100CF27B0F13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6E25-3B0D-4E03-848D-EAE0590FF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7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C28C0-7C66-4178-8575-100CF27B0F13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D6E25-3B0D-4E03-848D-EAE0590FF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0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Презентация</a:t>
            </a:r>
            <a:r>
              <a:rPr lang="ru-RU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«Мы уже умеем сами…!»</a:t>
            </a:r>
            <a:br>
              <a:rPr lang="ru-RU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воспитанию у детей младшего дошкольного возраста навыков самообслуживания.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7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9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88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7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24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32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1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Здоровье в порядке- спасибо зарядке!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Рукавчик надо подкатить, чтоб его не намочить.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7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2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9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7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97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«Мы уже умеем сами…!»  по воспитанию у детей младшего дошкольного возраста навыков самообслуживания. </vt:lpstr>
      <vt:lpstr>Здоровье в порядке- спасибо зарядке!</vt:lpstr>
      <vt:lpstr>Рукавчик надо подкатить, чтоб его не намочить.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«Мы уже умеем сами…!»  по воспитанию у детей младшего дошкольного возраста навыков самообслуживания. </dc:title>
  <dc:creator>MeetingUser</dc:creator>
  <cp:lastModifiedBy>MeetingUser</cp:lastModifiedBy>
  <cp:revision>1</cp:revision>
  <dcterms:created xsi:type="dcterms:W3CDTF">2016-01-18T17:41:43Z</dcterms:created>
  <dcterms:modified xsi:type="dcterms:W3CDTF">2016-01-18T17:41:43Z</dcterms:modified>
</cp:coreProperties>
</file>