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FBA1-7A01-48C1-991E-D6F2F9B893A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83F3-EB77-4D27-9BEF-757BBDB0B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14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FBA1-7A01-48C1-991E-D6F2F9B893A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83F3-EB77-4D27-9BEF-757BBDB0B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14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FBA1-7A01-48C1-991E-D6F2F9B893A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83F3-EB77-4D27-9BEF-757BBDB0B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FBA1-7A01-48C1-991E-D6F2F9B893A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83F3-EB77-4D27-9BEF-757BBDB0B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38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FBA1-7A01-48C1-991E-D6F2F9B893A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83F3-EB77-4D27-9BEF-757BBDB0B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48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FBA1-7A01-48C1-991E-D6F2F9B893A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83F3-EB77-4D27-9BEF-757BBDB0B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80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FBA1-7A01-48C1-991E-D6F2F9B893A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83F3-EB77-4D27-9BEF-757BBDB0B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66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FBA1-7A01-48C1-991E-D6F2F9B893A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83F3-EB77-4D27-9BEF-757BBDB0B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1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FBA1-7A01-48C1-991E-D6F2F9B893A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83F3-EB77-4D27-9BEF-757BBDB0B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9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FBA1-7A01-48C1-991E-D6F2F9B893A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83F3-EB77-4D27-9BEF-757BBDB0B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8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FBA1-7A01-48C1-991E-D6F2F9B893A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83F3-EB77-4D27-9BEF-757BBDB0B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82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8FBA1-7A01-48C1-991E-D6F2F9B893A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E83F3-EB77-4D27-9BEF-757BBDB0B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43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- РОЛЕВЫЕ ИГРЫ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a35d8eb7ba8bf1295366d9b1072bef82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29258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8672373fb4aadb37c60968d217d77917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91" y="1068404"/>
            <a:ext cx="3332959" cy="221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76" y="3645024"/>
            <a:ext cx="32670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87" y="3645024"/>
            <a:ext cx="3230563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95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1\Desktop\IMG_20211119_1441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2189"/>
            <a:ext cx="288032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IMG_20211119_1441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2189"/>
            <a:ext cx="3003345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IMG_20211119_1353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3821027"/>
            <a:ext cx="288032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images (1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21027"/>
            <a:ext cx="3003345" cy="2418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717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1\Desktop\IMG_20211119_1735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35" y="3976883"/>
            <a:ext cx="2429714" cy="180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esktop\detsad-543190-145788498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2016224" cy="227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detsad-63385-144628711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895" y="1083896"/>
            <a:ext cx="2794559" cy="227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detsad-63385-144628705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896" y="4000159"/>
            <a:ext cx="2794559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IMG_20211119_14355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2" y="4005064"/>
            <a:ext cx="2684542" cy="217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IMG_20211119_14352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6" y="1083896"/>
            <a:ext cx="2684542" cy="2273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54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1\Desktop\kukolnyj_domik_svoimi_rukami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43" y="1422617"/>
            <a:ext cx="1762125" cy="23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esktop\коробки 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159" y="1412776"/>
            <a:ext cx="2917281" cy="23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IMG_20211121_2046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2616"/>
            <a:ext cx="2880320" cy="2339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unnamed (2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48042"/>
            <a:ext cx="3161441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unnamed (1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53900"/>
            <a:ext cx="2936962" cy="2455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10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БРОСОВЫЙ МАТЕРИАЛ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4" y="1561857"/>
            <a:ext cx="278807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4" y="4005064"/>
            <a:ext cx="28803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1\Desktop\IMG_20211121_2124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2304256" cy="27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IMG_20211119_1735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38" y="3999588"/>
            <a:ext cx="2842917" cy="209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68109081_1292859415_DSC040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37" y="1596493"/>
            <a:ext cx="2842917" cy="2053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4242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9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СЮЖЕТНО - РОЛЕВЫЕ ИГРЫ</vt:lpstr>
      <vt:lpstr>КОНСТРУКТОРЫ</vt:lpstr>
      <vt:lpstr>МАКЕТЫ</vt:lpstr>
      <vt:lpstr>МАКЕТЫ</vt:lpstr>
      <vt:lpstr>БРОСОВЫЙ МАТЕРИАЛ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</cp:revision>
  <dcterms:created xsi:type="dcterms:W3CDTF">2021-11-21T18:10:19Z</dcterms:created>
  <dcterms:modified xsi:type="dcterms:W3CDTF">2021-11-21T20:28:11Z</dcterms:modified>
</cp:coreProperties>
</file>