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D69D-0E53-423C-AFCA-1631CEF8A170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5E46-ED3D-4B1E-B89B-07505F8B9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0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2D69D-0E53-423C-AFCA-1631CEF8A170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05E46-ED3D-4B1E-B89B-07505F8B9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76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 «Ребёнок и книга».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31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u="sng" smtClean="0"/>
              <a:t>Работа с родителями</a:t>
            </a:r>
            <a:endParaRPr lang="ru-RU" sz="3200" u="sng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u="sng" smtClean="0"/>
              <a:t>Работа с детьми</a:t>
            </a:r>
            <a:endParaRPr lang="ru-RU" sz="3200" u="sng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49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u="sng" smtClean="0"/>
              <a:t>Работа с детьми</a:t>
            </a:r>
            <a:endParaRPr lang="ru-RU" sz="3200" u="sng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73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u="sng" smtClean="0"/>
              <a:t>Работа с детьми</a:t>
            </a:r>
            <a:endParaRPr lang="ru-RU" sz="3200" u="sng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60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u="sng" smtClean="0"/>
              <a:t>Заключительный этап:</a:t>
            </a:r>
            <a:br>
              <a:rPr lang="ru-RU" sz="3200" u="sng" smtClean="0"/>
            </a:br>
            <a:r>
              <a:rPr lang="ru-RU" sz="2800" b="0" smtClean="0"/>
              <a:t>Мероприятие с родителями «Литературные посиделки»</a:t>
            </a:r>
            <a:endParaRPr lang="ru-RU" sz="3200" u="sng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23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0" smtClean="0"/>
              <a:t>Мероприятие с родителями «Литературные посиделки»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90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800" smtClean="0"/>
              <a:t>«Любите книгу всей душой!</a:t>
            </a:r>
            <a:br>
              <a:rPr lang="ru-RU" sz="2800" smtClean="0"/>
            </a:br>
            <a:r>
              <a:rPr lang="ru-RU" sz="2800" smtClean="0"/>
              <a:t>Она не только ваш лучший друг,</a:t>
            </a:r>
            <a:br>
              <a:rPr lang="ru-RU" sz="2800" smtClean="0"/>
            </a:br>
            <a:r>
              <a:rPr lang="ru-RU" sz="2800" smtClean="0"/>
              <a:t>но, и до конца верный спутник».</a:t>
            </a:r>
            <a:br>
              <a:rPr lang="ru-RU" sz="2800" smtClean="0"/>
            </a:br>
            <a:r>
              <a:rPr lang="ru-RU" sz="2800" smtClean="0"/>
              <a:t>М. Шолохов.</a:t>
            </a:r>
            <a:br>
              <a:rPr lang="ru-RU" sz="2800" smtClean="0"/>
            </a:b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9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 u="sng" smtClean="0">
                <a:ln w="5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</a:rPr>
              <a:t>Актуальность:</a:t>
            </a:r>
            <a:endParaRPr lang="ru-RU" sz="3600" b="1" u="sng" dirty="0">
              <a:ln w="500">
                <a:solidFill>
                  <a:schemeClr val="accent2">
                    <a:lumMod val="50000"/>
                  </a:schemeClr>
                </a:solidFill>
              </a:ln>
              <a:solidFill>
                <a:schemeClr val="accent4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3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/>
              <a:t>Цель: </a:t>
            </a:r>
            <a:r>
              <a:rPr lang="ru-RU" sz="2800" smtClean="0"/>
              <a:t>Привлечение внимания детей и взрослых к художественной литературе и чтению.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5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u="sng" smtClean="0"/>
              <a:t>Паспорт проекта.</a:t>
            </a:r>
            <a:endParaRPr lang="ru-RU" sz="3200" b="1" u="sng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3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ru-RU" sz="2000" u="sng" smtClean="0"/>
              <a:t>Предполагаемый результат: </a:t>
            </a:r>
            <a:br>
              <a:rPr lang="ru-RU" sz="2000" u="sng" smtClean="0"/>
            </a:br>
            <a:r>
              <a:rPr lang="ru-RU" sz="2000" b="0" u="sng" smtClean="0"/>
              <a:t/>
            </a:r>
            <a:br>
              <a:rPr lang="ru-RU" sz="2000" b="0" u="sng" smtClean="0"/>
            </a:br>
            <a:r>
              <a:rPr lang="ru-RU" sz="2000" b="0" smtClean="0"/>
              <a:t>-Повышение интереса детей и родителей к художественной литературе.</a:t>
            </a:r>
            <a:br>
              <a:rPr lang="ru-RU" sz="2000" b="0" smtClean="0"/>
            </a:br>
            <a:r>
              <a:rPr lang="ru-RU" sz="2000" b="0" smtClean="0"/>
              <a:t>-Возрождение традиции домашнего чтения.</a:t>
            </a:r>
            <a:br>
              <a:rPr lang="ru-RU" sz="2000" b="0" smtClean="0"/>
            </a:br>
            <a:r>
              <a:rPr lang="ru-RU" sz="2000" b="0" smtClean="0"/>
              <a:t>-Обобщение и распространение  опыта семейного воспитания по приобщению детей к художественной литературе.</a:t>
            </a:r>
            <a:br>
              <a:rPr lang="ru-RU" sz="2000" b="0" smtClean="0"/>
            </a:br>
            <a:r>
              <a:rPr lang="ru-RU" sz="2000" b="0" smtClean="0"/>
              <a:t>-Повышение компетентности членов семьи в вопросах воспитания грамотного читателя. </a:t>
            </a:r>
            <a:br>
              <a:rPr lang="ru-RU" sz="2000" b="0" smtClean="0"/>
            </a:br>
            <a:endParaRPr lang="ru-RU" sz="2000" b="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3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u="sng" smtClean="0"/>
              <a:t>Этапы проекта</a:t>
            </a:r>
            <a:r>
              <a:rPr lang="ru-RU" sz="3200" smtClean="0"/>
              <a:t>: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6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u="sng" smtClean="0"/>
              <a:t>Подготовительный этап:</a:t>
            </a:r>
            <a:endParaRPr lang="ru-RU" sz="3200" b="1" u="sng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u="sng" smtClean="0"/>
              <a:t>Основной этап:</a:t>
            </a:r>
            <a:endParaRPr lang="ru-RU" sz="3200" b="1" u="sng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46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u="sng" smtClean="0"/>
              <a:t>Работа с родителями</a:t>
            </a:r>
            <a:endParaRPr lang="ru-RU" sz="3200" u="sng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498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Проект «Ребёнок и книга».</vt:lpstr>
      <vt:lpstr>Актуальность:</vt:lpstr>
      <vt:lpstr>Цель: Привлечение внимания детей и взрослых к художественной литературе и чтению.</vt:lpstr>
      <vt:lpstr>Паспорт проекта.</vt:lpstr>
      <vt:lpstr>Предполагаемый результат:   -Повышение интереса детей и родителей к художественной литературе. -Возрождение традиции домашнего чтения. -Обобщение и распространение  опыта семейного воспитания по приобщению детей к художественной литературе. -Повышение компетентности членов семьи в вопросах воспитания грамотного читателя.  </vt:lpstr>
      <vt:lpstr>Этапы проекта:</vt:lpstr>
      <vt:lpstr>Подготовительный этап:</vt:lpstr>
      <vt:lpstr>Основной этап:</vt:lpstr>
      <vt:lpstr>Работа с родителями</vt:lpstr>
      <vt:lpstr>Работа с родителями</vt:lpstr>
      <vt:lpstr>Работа с детьми</vt:lpstr>
      <vt:lpstr>Работа с детьми</vt:lpstr>
      <vt:lpstr>Работа с детьми</vt:lpstr>
      <vt:lpstr>Заключительный этап: Мероприятие с родителями «Литературные посиделки»</vt:lpstr>
      <vt:lpstr>Мероприятие с родителями «Литературные посиделки»</vt:lpstr>
      <vt:lpstr>«Любите книгу всей душой! Она не только ваш лучший друг, но, и до конца верный спутник». М. Шолохов.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«Ребёнок и книга».</dc:title>
  <dc:creator>MeetingUser</dc:creator>
  <cp:lastModifiedBy>MeetingUser</cp:lastModifiedBy>
  <cp:revision>1</cp:revision>
  <dcterms:created xsi:type="dcterms:W3CDTF">2016-01-18T17:42:15Z</dcterms:created>
  <dcterms:modified xsi:type="dcterms:W3CDTF">2016-01-18T17:42:16Z</dcterms:modified>
</cp:coreProperties>
</file>