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2" r:id="rId4"/>
    <p:sldId id="260" r:id="rId5"/>
    <p:sldId id="263" r:id="rId6"/>
    <p:sldId id="264" r:id="rId7"/>
    <p:sldId id="265" r:id="rId8"/>
    <p:sldId id="25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EA0C-B540-4F04-B101-8F97BAA71582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404C-0CC3-49C7-98E1-88414F94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404C-0CC3-49C7-98E1-88414F948F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6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5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4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3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1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8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0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2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5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0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E0A3-DF45-443F-ABED-47C8BC61D16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E165-DA30-474B-894C-F0CD4AF1B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1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Старший возраст</a:t>
            </a:r>
            <a:endParaRPr lang="ru-RU" dirty="0"/>
          </a:p>
        </p:txBody>
      </p:sp>
      <p:pic>
        <p:nvPicPr>
          <p:cNvPr id="1026" name="Picture 2" descr="D:\фото РППС\20201027_181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7"/>
            <a:ext cx="33270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23" y="1052736"/>
            <a:ext cx="3744416" cy="499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фото РППС\20201027_183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97266"/>
            <a:ext cx="3168351" cy="27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5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Сюжетно- ролевые игры</a:t>
            </a:r>
            <a:endParaRPr lang="ru-RU" dirty="0"/>
          </a:p>
        </p:txBody>
      </p:sp>
      <p:pic>
        <p:nvPicPr>
          <p:cNvPr id="4099" name="Picture 3" descr="D:\фото РППС\20201027_182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3"/>
            <a:ext cx="244827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8475"/>
            <a:ext cx="3504585" cy="263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1319"/>
            <a:ext cx="3465145" cy="260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53311"/>
            <a:ext cx="2376264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1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Игротека</a:t>
            </a:r>
            <a:endParaRPr lang="ru-RU" dirty="0"/>
          </a:p>
        </p:txBody>
      </p:sp>
      <p:pic>
        <p:nvPicPr>
          <p:cNvPr id="3078" name="Picture 6" descr="D:\фото РППС\20201027_182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1"/>
            <a:ext cx="6552728" cy="4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7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Изодеятельность</a:t>
            </a:r>
            <a:endParaRPr lang="ru-RU" dirty="0"/>
          </a:p>
        </p:txBody>
      </p:sp>
      <p:pic>
        <p:nvPicPr>
          <p:cNvPr id="5122" name="Picture 2" descr="D:\фото РППС\20201027_181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4032447" cy="53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 РППС\20201027_183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19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8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Труд и экспериментирование</a:t>
            </a:r>
            <a:endParaRPr lang="ru-RU" dirty="0"/>
          </a:p>
        </p:txBody>
      </p:sp>
      <p:pic>
        <p:nvPicPr>
          <p:cNvPr id="7170" name="Picture 2" descr="D:\фото РППС\20201027_182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556792"/>
            <a:ext cx="6582877" cy="49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7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Конструирование</a:t>
            </a:r>
            <a:endParaRPr lang="ru-RU" dirty="0"/>
          </a:p>
        </p:txBody>
      </p:sp>
      <p:pic>
        <p:nvPicPr>
          <p:cNvPr id="8195" name="Picture 3" descr="D:\фото РППС\20201027_18265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8" y="1196752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65" y="1221338"/>
            <a:ext cx="3739659" cy="246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60" y="3809070"/>
            <a:ext cx="3735614" cy="245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86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Книжный уголок</a:t>
            </a:r>
            <a:endParaRPr lang="ru-RU" dirty="0"/>
          </a:p>
        </p:txBody>
      </p:sp>
      <p:pic>
        <p:nvPicPr>
          <p:cNvPr id="9219" name="Picture 3" descr="D:\фото РППС\20201027_182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88" y="908720"/>
            <a:ext cx="4176464" cy="55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3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Патриотический уголок </a:t>
            </a:r>
            <a:br>
              <a:rPr lang="ru-RU" dirty="0" smtClean="0"/>
            </a:br>
            <a:r>
              <a:rPr lang="ru-RU" dirty="0" smtClean="0"/>
              <a:t>и краеведение</a:t>
            </a:r>
            <a:endParaRPr lang="ru-RU" dirty="0"/>
          </a:p>
        </p:txBody>
      </p:sp>
      <p:pic>
        <p:nvPicPr>
          <p:cNvPr id="2051" name="Picture 3" descr="D:\фото РППС\20201027_183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6" y="1549528"/>
            <a:ext cx="3929887" cy="47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49" y="1580895"/>
            <a:ext cx="3957241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40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Гендерное воспитание</a:t>
            </a:r>
            <a:endParaRPr lang="ru-RU" dirty="0"/>
          </a:p>
        </p:txBody>
      </p:sp>
      <p:pic>
        <p:nvPicPr>
          <p:cNvPr id="10242" name="Picture 2" descr="D:\фото РППС\20201027_181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фото РППС\20201027_182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52630"/>
            <a:ext cx="5360780" cy="402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49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Старший возраст</vt:lpstr>
      <vt:lpstr>Сюжетно- ролевые игры</vt:lpstr>
      <vt:lpstr>Игротека</vt:lpstr>
      <vt:lpstr>Изодеятельность</vt:lpstr>
      <vt:lpstr>Труд и экспериментирование</vt:lpstr>
      <vt:lpstr>Конструирование</vt:lpstr>
      <vt:lpstr>Книжный уголок</vt:lpstr>
      <vt:lpstr>Патриотический уголок  и краеведение</vt:lpstr>
      <vt:lpstr>Гендерное воспитание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9</cp:revision>
  <dcterms:created xsi:type="dcterms:W3CDTF">2020-10-29T06:34:59Z</dcterms:created>
  <dcterms:modified xsi:type="dcterms:W3CDTF">2025-03-06T13:20:20Z</dcterms:modified>
</cp:coreProperties>
</file>